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9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0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6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4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4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9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33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0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3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F6C-BEFF-4CEB-9A37-E8EDAAB5A48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6CCC1-3D85-45FC-A3C9-7B9FAA761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7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Orders of Magnitude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16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630" y="182245"/>
            <a:ext cx="10515600" cy="686435"/>
          </a:xfrm>
        </p:spPr>
        <p:txBody>
          <a:bodyPr>
            <a:normAutofit/>
          </a:bodyPr>
          <a:lstStyle/>
          <a:p>
            <a:r>
              <a:rPr lang="en-US" sz="2400" b="1" dirty="0"/>
              <a:t>If d is 1 foot, how many 1 inch cubes will fit in the big cube?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72" y="1068570"/>
            <a:ext cx="6305319" cy="5789430"/>
          </a:xfr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936" y="4622074"/>
            <a:ext cx="429970" cy="457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4593499"/>
            <a:ext cx="429970" cy="45720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336" y="4717324"/>
            <a:ext cx="429970" cy="45720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541" y="4686823"/>
            <a:ext cx="429970" cy="45720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3261" y="4803049"/>
            <a:ext cx="429970" cy="45720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670" y="4785802"/>
            <a:ext cx="429970" cy="457201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186" y="4898299"/>
            <a:ext cx="429970" cy="45720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111" y="4993549"/>
            <a:ext cx="429970" cy="457201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036" y="5079274"/>
            <a:ext cx="429970" cy="45720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310" y="4876786"/>
            <a:ext cx="429970" cy="45720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961" y="5174524"/>
            <a:ext cx="429970" cy="45720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886" y="5260249"/>
            <a:ext cx="429970" cy="45720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4125" y="4974595"/>
            <a:ext cx="429970" cy="45720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811" y="5355499"/>
            <a:ext cx="429970" cy="45720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4763" y="5062879"/>
            <a:ext cx="429970" cy="45720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736" y="5450749"/>
            <a:ext cx="429970" cy="45720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2225" y="5163389"/>
            <a:ext cx="429970" cy="45720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1136" y="5545999"/>
            <a:ext cx="429970" cy="45720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864" y="5261198"/>
            <a:ext cx="429970" cy="45720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3503" y="5349482"/>
            <a:ext cx="429970" cy="45720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4142" y="5449992"/>
            <a:ext cx="429970" cy="45720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957" y="5547801"/>
            <a:ext cx="429970" cy="45720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1772" y="5636085"/>
            <a:ext cx="429970" cy="45720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4326799"/>
            <a:ext cx="429970" cy="45720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4050574"/>
            <a:ext cx="429970" cy="45720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3774349"/>
            <a:ext cx="429970" cy="45720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3498124"/>
            <a:ext cx="429970" cy="45720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3221899"/>
            <a:ext cx="429970" cy="457201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2945674"/>
            <a:ext cx="429970" cy="45720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2669449"/>
            <a:ext cx="429970" cy="45720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2393224"/>
            <a:ext cx="429970" cy="45720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2116999"/>
            <a:ext cx="429970" cy="45720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1840774"/>
            <a:ext cx="429970" cy="45720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36" y="1564549"/>
            <a:ext cx="429970" cy="4572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555832" y="902369"/>
                <a:ext cx="20897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832" y="902369"/>
                <a:ext cx="2089739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503696" y="1379621"/>
                <a:ext cx="29762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𝑓𝑡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1379621"/>
                <a:ext cx="2976264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487652" y="1820778"/>
                <a:ext cx="39125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=1×1×1∙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𝑓𝑡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652" y="1820778"/>
                <a:ext cx="3912546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507706" y="2225842"/>
                <a:ext cx="1752467" cy="494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𝑓𝑡</m:t>
                          </m:r>
                          <m:r>
                            <m:rPr>
                              <m:nor/>
                            </m:rPr>
                            <a:rPr lang="en-US" sz="2400" b="0" dirty="0" smtClean="0"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06" y="2225842"/>
                <a:ext cx="1752467" cy="49455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7182852" y="2695073"/>
            <a:ext cx="4654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How do we convert this to in</a:t>
            </a:r>
            <a:r>
              <a:rPr lang="en-US" sz="2800" baseline="30000" dirty="0">
                <a:solidFill>
                  <a:srgbClr val="0070C0"/>
                </a:solidFill>
              </a:rPr>
              <a:t>3</a:t>
            </a:r>
            <a:r>
              <a:rPr lang="en-US" sz="2800" dirty="0">
                <a:solidFill>
                  <a:srgbClr val="0070C0"/>
                </a:solidFill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27759" y="3112168"/>
                <a:ext cx="3887539" cy="850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𝑓𝑡</m:t>
                          </m:r>
                          <m:r>
                            <m:rPr>
                              <m:nor/>
                            </m:rPr>
                            <a:rPr lang="en-US" sz="2400" b="0" dirty="0" smtClean="0"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𝑓𝑡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759" y="3112168"/>
                <a:ext cx="3887539" cy="85093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7178842" y="3918283"/>
            <a:ext cx="4551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Notice that we have only taken into account 1 of 3 dimensions!</a:t>
            </a:r>
            <a:r>
              <a:rPr lang="en-US" sz="2400" dirty="0">
                <a:solidFill>
                  <a:srgbClr val="0070C0"/>
                </a:solidFill>
                <a:sym typeface="Wingdings" panose="05000000000000000000" pitchFamily="2" charset="2"/>
              </a:rPr>
              <a:t></a:t>
            </a:r>
            <a:endParaRPr 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110668" y="4636168"/>
                <a:ext cx="4828674" cy="850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𝑓𝑡</m:t>
                          </m:r>
                          <m:r>
                            <m:rPr>
                              <m:nor/>
                            </m:rPr>
                            <a:rPr lang="en-US" sz="2400" b="0" dirty="0" smtClean="0"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=144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𝑓𝑡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668" y="4636168"/>
                <a:ext cx="4828674" cy="85093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62539" y="5477671"/>
                <a:ext cx="4668254" cy="850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144 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=1728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539" y="5477671"/>
                <a:ext cx="4668254" cy="85093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960898" y="6291808"/>
                <a:ext cx="4668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𝑓𝑡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=1728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898" y="6291808"/>
                <a:ext cx="4668254" cy="461665"/>
              </a:xfrm>
              <a:prstGeom prst="rect">
                <a:avLst/>
              </a:prstGeom>
              <a:blipFill rotWithShape="0">
                <a:blip r:embed="rId11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18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5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500"/>
                            </p:stCondLst>
                            <p:childTnLst>
                              <p:par>
                                <p:cTn id="1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"/>
                            </p:stCondLst>
                            <p:childTnLst>
                              <p:par>
                                <p:cTn id="1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500"/>
                            </p:stCondLst>
                            <p:childTnLst>
                              <p:par>
                                <p:cTn id="1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6500"/>
                            </p:stCondLst>
                            <p:childTnLst>
                              <p:par>
                                <p:cTn id="1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7500"/>
                            </p:stCondLst>
                            <p:childTnLst>
                              <p:par>
                                <p:cTn id="1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8500"/>
                            </p:stCondLst>
                            <p:childTnLst>
                              <p:par>
                                <p:cTn id="1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500"/>
                            </p:stCondLst>
                            <p:childTnLst>
                              <p:par>
                                <p:cTn id="20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500"/>
                            </p:stCondLst>
                            <p:childTnLst>
                              <p:par>
                                <p:cTn id="2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8500"/>
                            </p:stCondLst>
                            <p:childTnLst>
                              <p:par>
                                <p:cTn id="2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9500"/>
                            </p:stCondLst>
                            <p:childTnLst>
                              <p:par>
                                <p:cTn id="2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golf balls will fit in a suitcase?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 = 1.68 in.</a:t>
            </a:r>
          </a:p>
          <a:p>
            <a:r>
              <a:rPr lang="en-US" dirty="0"/>
              <a:t>R = 0.84 in.</a:t>
            </a:r>
          </a:p>
        </p:txBody>
      </p:sp>
    </p:spTree>
    <p:extLst>
      <p:ext uri="{BB962C8B-B14F-4D97-AF65-F5344CB8AC3E}">
        <p14:creationId xmlns:p14="http://schemas.microsoft.com/office/powerpoint/2010/main" val="27222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popped popcorn kernels will fit in a classroom?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 = 40 </a:t>
            </a:r>
            <a:r>
              <a:rPr lang="en-US" dirty="0" err="1"/>
              <a:t>ft</a:t>
            </a:r>
            <a:endParaRPr lang="en-US" dirty="0"/>
          </a:p>
          <a:p>
            <a:r>
              <a:rPr lang="en-US" dirty="0"/>
              <a:t>w = 32 </a:t>
            </a:r>
            <a:r>
              <a:rPr lang="en-US" dirty="0" err="1"/>
              <a:t>ft</a:t>
            </a:r>
            <a:endParaRPr lang="en-US" dirty="0"/>
          </a:p>
          <a:p>
            <a:r>
              <a:rPr lang="en-US" dirty="0"/>
              <a:t>h = 10 </a:t>
            </a:r>
            <a:r>
              <a:rPr lang="en-US" dirty="0" err="1"/>
              <a:t>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7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149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Orders of Magnitude</vt:lpstr>
      <vt:lpstr>If d is 1 foot, how many 1 inch cubes will fit in the big cube?</vt:lpstr>
      <vt:lpstr>How many golf balls will fit in a suitcase?</vt:lpstr>
      <vt:lpstr>How many popped popcorn kernels will fit in a classroom?</vt:lpstr>
    </vt:vector>
  </TitlesOfParts>
  <Company>WCSD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Orders of Magnitude</dc:title>
  <dc:creator>charles ropes</dc:creator>
  <cp:lastModifiedBy>Charlie Ropes</cp:lastModifiedBy>
  <cp:revision>13</cp:revision>
  <dcterms:created xsi:type="dcterms:W3CDTF">2019-09-18T11:48:07Z</dcterms:created>
  <dcterms:modified xsi:type="dcterms:W3CDTF">2021-09-15T11:32:56Z</dcterms:modified>
</cp:coreProperties>
</file>